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2"/>
  </p:notesMasterIdLst>
  <p:handoutMasterIdLst>
    <p:handoutMasterId r:id="rId53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275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01"/>
    <p:restoredTop sz="85174"/>
  </p:normalViewPr>
  <p:slideViewPr>
    <p:cSldViewPr snapToGrid="0" snapToObjects="1">
      <p:cViewPr varScale="1">
        <p:scale>
          <a:sx n="61" d="100"/>
          <a:sy n="61" d="100"/>
        </p:scale>
        <p:origin x="84" y="92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Relationship Id="rId60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11/24/2022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11/24/2022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11/24/2022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11/24/2022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11/24/2022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11/24/2022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11/24/2022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11/24/2022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Christopher Chan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8975652" cy="4351338"/>
          </a:xfrm>
          <a:prstGeom prst="rect">
            <a:avLst/>
          </a:prstGeom>
        </p:spPr>
        <p:txBody>
          <a:bodyPr/>
          <a:lstStyle/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were processed</a:t>
            </a: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wrangling process using key phrases and flowcharts</a:t>
            </a: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data wrangling related notebooks,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Summarize what charts were plotted and why you used those 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data visualization notebook,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Using bullet point format, summarize the SQL queries you performed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SQL notebook,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map objects such as markers, circles, lines, etc. you created and added to a folium map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objects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interactive map with Folium map, as an external reference and peer-review purpose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plots/graphs and interactions you have added to a dashboard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plots and interactions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</a:t>
            </a:r>
            <a:r>
              <a:rPr lang="en-US" sz="220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how you built, evaluated, improved, and found the best performing classification model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present your model development process using key phrases and flowchart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predictive analysis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3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Flight Number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3CA4F2C-B838-7846-B0CE-D0E65BBA22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9171" y="1474689"/>
            <a:ext cx="4874501" cy="4394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Payload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8DF6B7-3168-4E3C-E7EA-1D291E3812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4472" y="1377373"/>
            <a:ext cx="5143500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bar chart for the success rate of each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08D8DE5-975F-AC8E-18F7-73066E22BA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4936" y="1664904"/>
            <a:ext cx="5400675" cy="409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6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Flight number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BB8501F-6E85-2583-7E54-BDCF25DDD0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2536" y="1694957"/>
            <a:ext cx="5553075" cy="406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payload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598913-7E6C-CCAC-A974-E717484E8F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5861" y="1792288"/>
            <a:ext cx="5619750" cy="407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 chart of yearly average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5E555F7-4A55-2EB1-5031-B8BAA3B4D6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6822" y="1795120"/>
            <a:ext cx="5391150" cy="408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the names of the unique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CE6D304-70B8-9702-8C95-C3B4AD307D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9373" y="2211072"/>
            <a:ext cx="1438275" cy="3076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5 records where launch sites begin with `CCA`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42E5C55-9DB2-8451-BE2E-A69E2F3DD1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94133"/>
            <a:ext cx="12192000" cy="1381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payload carried by boosters from NASA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7D42035-A0D6-217E-8DDC-65B706EE47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7312" y="4797479"/>
            <a:ext cx="1857375" cy="44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average payload mass carried by booster version F9 v1.1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1E4A7F-925D-26CD-5226-425EBB5160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2550" y="3195637"/>
            <a:ext cx="1866900" cy="46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 the dates of the first successful landing outcome on ground pad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4480DB0-85B7-435C-C376-AE130A9F23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5950" y="3205162"/>
            <a:ext cx="800100" cy="44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boosters which have successfully landed on drone ship and had payload mass greater than 4000 but less than 6000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2684972"/>
            <a:ext cx="4017889" cy="103990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number of successful and failure mission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 which have carried the maximum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query result with a short explanation here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make a proper screenshot to include all launch sites’ location markers on a global map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</a:p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Explore the folium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map and make a proper screenshot to show the color-labeled launch outcomes on the map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90688"/>
            <a:ext cx="8597827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show the screenshot of a selected launch site to its proximities such as railway, highway, coastline, with distance calculated and displayed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launch success count for all sites, in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7" y="2521403"/>
            <a:ext cx="5660840" cy="1898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context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you want to find answers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1055158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for the launch site with highest launch success ratio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41466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Replace &lt;Dashboard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screenshots of Payload vs. Launch Outcome scatter plot for all sites, with different payload selected in the range slider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screenshot, such as which payload range or booster version have the largest success rate, etc.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the built model accuracy for all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built classification models, in a bar chart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which model has the highest classification accuracy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947796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confusion matrix of the best performing model with an explanation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590391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2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3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4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…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 any relevant assets like Python code snippets, SQL queries, charts, Notebook outputs, or data sets that you may have created during this project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collected 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processed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How to build, tune, evaluate classification models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sets were collected.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collection process use key phrases and flowcharts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>
                <a:solidFill>
                  <a:srgbClr val="1C7DDB"/>
                </a:solidFill>
                <a:latin typeface="Abadi"/>
              </a:rPr>
              <a:t>Place your flowchart of SpaceX API calls </a:t>
            </a:r>
            <a:r>
              <a:rPr lang="en-US" sz="2200" dirty="0">
                <a:solidFill>
                  <a:srgbClr val="1C7DDB"/>
                </a:solidFill>
                <a:latin typeface="Abadi"/>
              </a:rPr>
              <a:t>here</a:t>
            </a:r>
            <a:endParaRPr lang="en-US">
              <a:cs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data collection with SpaceX REST calls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SpaceX API calls notebook </a:t>
            </a:r>
            <a:r>
              <a:rPr lang="en-US" sz="2200">
                <a:solidFill>
                  <a:srgbClr val="1C7DDB"/>
                </a:solidFill>
                <a:latin typeface="Abadi" panose="020B0604020104020204" pitchFamily="34" charset="0"/>
              </a:rPr>
              <a:t>(must include completed code cell and outcome cell),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as an external reference and peer-review purpose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web scraping process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web scraping notebook, as an external reference and peer-review purpose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>
                <a:solidFill>
                  <a:srgbClr val="1C7DDB"/>
                </a:solidFill>
                <a:latin typeface="Abadi"/>
              </a:rPr>
              <a:t>Place your flowchart of web scraping here</a:t>
            </a: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341</TotalTime>
  <Words>1342</Words>
  <Application>Microsoft Office PowerPoint</Application>
  <PresentationFormat>Widescreen</PresentationFormat>
  <Paragraphs>233</Paragraphs>
  <Slides>47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4" baseType="lpstr">
      <vt:lpstr>Abadi</vt:lpstr>
      <vt:lpstr>Arial</vt:lpstr>
      <vt:lpstr>Calibri</vt:lpstr>
      <vt:lpstr>Calibri Light</vt:lpstr>
      <vt:lpstr>IBM Plex Mono SemiBold</vt:lpstr>
      <vt:lpstr>IBM Plex Mono Text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Christopher Chan</cp:lastModifiedBy>
  <cp:revision>199</cp:revision>
  <dcterms:created xsi:type="dcterms:W3CDTF">2021-04-29T18:58:34Z</dcterms:created>
  <dcterms:modified xsi:type="dcterms:W3CDTF">2022-11-25T08:11:31Z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